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005C"/>
    <a:srgbClr val="0F0F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3>
</file>

<file path=ppt/media/media3.mp3>
</file>

<file path=ppt/media/media4.mp3>
</file>

<file path=ppt/media/media5.mp3>
</file>

<file path=ppt/media/media6.mp3>
</file>

<file path=ppt/media/media7.mp4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123C4-616B-46A8-A401-A7CD98C30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1D1035-88CB-42DA-BC54-DAB8F9025D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D9C22-596D-41F5-BD20-B9F59C0AD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8D919-C3A7-4DA1-89BE-9DDC9ADE8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58629-062B-4CE1-B521-0B52DD993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3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4DDD6-89C9-4A5F-89C7-2C72D2E39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F40300-7B1E-4141-B373-CC9079A207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B9845-28A0-4F86-ACAA-9D4145241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4D59F-50DB-4CA8-8FB5-69EC551B8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5CD1F-FDAC-471A-B528-DE03DD8FA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13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6968A0-D8A2-4CD0-9A24-9905A00C85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69B34-F488-4F37-A838-5875E52C7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5944-D4D7-45EE-A12C-681C002D6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0BD00-2A14-4BF1-8516-E093E5717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4ED9B-63C2-4872-82DF-8CB752E37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976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FE13-5526-4CB0-925A-A788EAD81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CBE6E-51C6-43F2-8854-1445AEE81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9BE52-5E34-4255-9EA9-5B54F5B35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5E48C-B702-4BF3-9DCF-EC4EF2B50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20858-61AD-4D88-8DA7-5FD250796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829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ED6E1-DB0D-48C3-A451-4A0B3C802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116EF-D4C6-4547-B490-C0946EE2E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941BB-58DC-4BC6-902C-FED269EE6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2DAAB1-43C7-4F60-8518-BEAC119F1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6087A-1F68-4C80-8FE6-F43D295D3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37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8FB0C-138C-4B77-9A3E-A7AE221B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FC74C-68FB-4A3A-AE11-BE243DBEC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DDEF23-AC73-45AE-98A5-5A0B57A10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9464-807E-4AE0-B10A-9CA09BDE4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9DE75-3E33-4A5B-8042-7A5DB2A7B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F3173-9A2F-4EED-9FE3-F61930DE1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407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222B6-2F1D-4C1C-86FA-2430783DA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B931B-8E31-469B-AE82-0F6DDEA24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0E24DB-0F43-4FC8-B73A-3EA172AFA1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C5CD2-1333-46F8-91AB-D42A51DE8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750BFE-4670-437B-ACAE-6093E5F1E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F9EA1C-30D4-46E8-A351-4831C1AB5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7411B6-C4F7-47A6-999D-9A3C70F39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92F2BD-8FAC-415C-87F1-138488809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9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77708-0DA4-4E88-B959-B63B9ED32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25F86E-0402-4359-834D-8B029531F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1679EF-A6BB-4828-99DD-4195F2EE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60C84-8847-475C-891E-4F4D6593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28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090D40-FAC6-4771-8015-BC36F1D23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E5C6BD-31E7-4156-A2B8-D880ADE59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4FE26-FD9D-48D6-8D99-32A1F65C9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842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4C47B-3B1B-443F-8927-97E6FC614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44603-F8D4-456F-9CB6-2A12ED90A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C31A9-A39F-410F-9560-F0AF5014D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281E6-B35A-4D06-951F-5098DD97F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77AD72-4A9A-4931-8C4F-887B879A0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3E6903-F5D2-428A-A35D-A0287D3CC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496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57BCC-8C6F-4CA2-944F-58961CC86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31418-D9C4-4F10-AD94-5104751FE7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A42A4D-8065-4101-A6E0-CAF7A35D7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3E136E-EA7A-4D74-BC93-F8DF578F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9D1CD-F66D-42D0-AA91-37CE09CA4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7B7AF7-2494-4FB8-B9C8-213E358AD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729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A2A53B-D129-4152-B5AF-AAC0C91DD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20CE6-5451-4634-8E95-43BF67A6B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0F3C5-3DCE-41DB-967B-B006D4BBD2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32883-AFF9-4D85-B436-412DAB67F998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9F23-4CA0-48F3-B0E4-1319F3D48E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506DD-A442-4533-A27F-892F1D6721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26327-0926-42D8-B67A-52D1E94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3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3" Type="http://schemas.openxmlformats.org/officeDocument/2006/relationships/audio" Target="../media/media3.mp3"/><Relationship Id="rId7" Type="http://schemas.openxmlformats.org/officeDocument/2006/relationships/image" Target="../media/image5.svg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microsoft.com/office/2007/relationships/media" Target="../media/media3.mp3"/><Relationship Id="rId16" Type="http://schemas.openxmlformats.org/officeDocument/2006/relationships/image" Target="../media/image14.png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png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7.sv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3" Type="http://schemas.openxmlformats.org/officeDocument/2006/relationships/audio" Target="../media/media4.mp3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17" Type="http://schemas.openxmlformats.org/officeDocument/2006/relationships/image" Target="../media/image3.png"/><Relationship Id="rId2" Type="http://schemas.microsoft.com/office/2007/relationships/media" Target="../media/media4.mp3"/><Relationship Id="rId16" Type="http://schemas.openxmlformats.org/officeDocument/2006/relationships/image" Target="../media/image27.svg"/><Relationship Id="rId1" Type="http://schemas.openxmlformats.org/officeDocument/2006/relationships/tags" Target="../tags/tag2.xml"/><Relationship Id="rId6" Type="http://schemas.openxmlformats.org/officeDocument/2006/relationships/image" Target="../media/image17.sv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sv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1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30.png"/><Relationship Id="rId11" Type="http://schemas.openxmlformats.org/officeDocument/2006/relationships/image" Target="../media/image3.png"/><Relationship Id="rId5" Type="http://schemas.openxmlformats.org/officeDocument/2006/relationships/image" Target="../media/image29.png"/><Relationship Id="rId10" Type="http://schemas.openxmlformats.org/officeDocument/2006/relationships/image" Target="../media/image15.svg"/><Relationship Id="rId4" Type="http://schemas.openxmlformats.org/officeDocument/2006/relationships/image" Target="../media/image28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3" Type="http://schemas.openxmlformats.org/officeDocument/2006/relationships/audio" Target="../media/media6.mp3"/><Relationship Id="rId7" Type="http://schemas.openxmlformats.org/officeDocument/2006/relationships/image" Target="../media/image35.png"/><Relationship Id="rId2" Type="http://schemas.microsoft.com/office/2007/relationships/media" Target="../media/media6.mp3"/><Relationship Id="rId1" Type="http://schemas.openxmlformats.org/officeDocument/2006/relationships/tags" Target="../tags/tag3.xml"/><Relationship Id="rId6" Type="http://schemas.openxmlformats.org/officeDocument/2006/relationships/image" Target="../media/image34.svg"/><Relationship Id="rId11" Type="http://schemas.openxmlformats.org/officeDocument/2006/relationships/image" Target="../media/image3.png"/><Relationship Id="rId5" Type="http://schemas.openxmlformats.org/officeDocument/2006/relationships/image" Target="../media/image33.png"/><Relationship Id="rId10" Type="http://schemas.openxmlformats.org/officeDocument/2006/relationships/image" Target="../media/image38.sv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3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p3"/><Relationship Id="rId2" Type="http://schemas.microsoft.com/office/2007/relationships/media" Target="../media/media8.mp3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bject, drawing, clock&#10;&#10;Description automatically generated">
            <a:extLst>
              <a:ext uri="{FF2B5EF4-FFF2-40B4-BE49-F238E27FC236}">
                <a16:creationId xmlns:a16="http://schemas.microsoft.com/office/drawing/2014/main" id="{394AB2F5-83CC-4668-A717-94A822974C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330" y="2887874"/>
            <a:ext cx="8541834" cy="1082251"/>
          </a:xfrm>
          <a:prstGeom prst="rect">
            <a:avLst/>
          </a:prstGeom>
        </p:spPr>
      </p:pic>
      <p:pic>
        <p:nvPicPr>
          <p:cNvPr id="3" name="AuroraIntrov2">
            <a:hlinkClick r:id="" action="ppaction://media"/>
            <a:extLst>
              <a:ext uri="{FF2B5EF4-FFF2-40B4-BE49-F238E27FC236}">
                <a16:creationId xmlns:a16="http://schemas.microsoft.com/office/drawing/2014/main" id="{685C440C-069D-4FFD-AC6E-BA5D273084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7432" y="2685256"/>
            <a:ext cx="12192000" cy="1487487"/>
          </a:xfrm>
          <a:prstGeom prst="rect">
            <a:avLst/>
          </a:prstGeom>
        </p:spPr>
      </p:pic>
      <p:pic>
        <p:nvPicPr>
          <p:cNvPr id="2" name="Panel 1">
            <a:hlinkClick r:id="" action="ppaction://media"/>
            <a:extLst>
              <a:ext uri="{FF2B5EF4-FFF2-40B4-BE49-F238E27FC236}">
                <a16:creationId xmlns:a16="http://schemas.microsoft.com/office/drawing/2014/main" id="{C3FA15B8-AB67-4CAF-A06F-3134678D2BB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017541" y="58422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430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05"/>
    </mc:Choice>
    <mc:Fallback>
      <p:transition spd="slow" advTm="13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79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18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4" objId="3"/>
        <p14:playEvt time="1834" objId="2"/>
        <p14:stopEvt time="1957" objId="3"/>
        <p14:stopEvt time="13105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972-353C-4444-9C9D-7D6F4A0E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1005C"/>
                </a:solidFill>
              </a:rPr>
              <a:t>Team lineup</a:t>
            </a:r>
            <a:endParaRPr lang="en-US" dirty="0">
              <a:solidFill>
                <a:srgbClr val="F1005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A10B9-BE90-4409-BDB6-757B1C235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Boris Simeonov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Boris Savov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Nikola Peshev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Jivko Nanev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Georgi Malchev</a:t>
            </a:r>
          </a:p>
        </p:txBody>
      </p:sp>
      <p:pic>
        <p:nvPicPr>
          <p:cNvPr id="4" name="Panel 2">
            <a:hlinkClick r:id="" action="ppaction://media"/>
            <a:extLst>
              <a:ext uri="{FF2B5EF4-FFF2-40B4-BE49-F238E27FC236}">
                <a16:creationId xmlns:a16="http://schemas.microsoft.com/office/drawing/2014/main" id="{2BCB232F-AC4B-4295-AC14-271686D5158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98713" y="5702300"/>
            <a:ext cx="609600" cy="6096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0D0600A-6611-4B02-9A49-CCEAF7019C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6096000" y="-570706"/>
            <a:ext cx="7410450" cy="42672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C27A4B8-28FE-454E-A6F7-56ACE18E5E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flipH="1">
            <a:off x="6986588" y="-570706"/>
            <a:ext cx="6448425" cy="36957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AA508A6-8133-4017-9BBC-2DBA645E619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8562975" y="-570706"/>
            <a:ext cx="4943475" cy="275272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B8CDFF69-0997-4013-923A-868E132F740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476250" y="5187950"/>
            <a:ext cx="3162300" cy="260985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C9B590CF-9DB9-405B-A1FC-3791F4B7EB7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572625" y="3683794"/>
            <a:ext cx="3562350" cy="241935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BE1E773-8100-4D65-BF02-F9685A76B79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903301" y="404019"/>
            <a:ext cx="6669324" cy="59108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0793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61"/>
    </mc:Choice>
    <mc:Fallback>
      <p:transition spd="slow" advTm="22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  <p:extLst>
    <p:ext uri="{E180D4A7-C9FB-4DFB-919C-405C955672EB}">
      <p14:showEvtLst xmlns:p14="http://schemas.microsoft.com/office/powerpoint/2010/main">
        <p14:playEvt time="25" objId="4"/>
        <p14:stopEvt time="22061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E84F-B24E-424E-B4BB-62F329214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1005C"/>
                </a:solidFill>
              </a:rPr>
              <a:t>Process of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48857-2549-42E2-AC24-910183CA5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First stage – Organization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Second stage – Development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Third stage - Presentation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3FD4B51-F06F-49A6-8F2A-C1D9F7394A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09152" y="2007910"/>
            <a:ext cx="4982848" cy="6858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D919B64-5262-419E-90BB-928A18BC25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75458" y="2325132"/>
            <a:ext cx="4984188" cy="6858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1C44473-77BD-4000-8D8D-1AF2118E1D9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79671" y="2325132"/>
            <a:ext cx="5075002" cy="6858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D02A31B3-94CB-44D1-82FE-A53AF833F87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45996" y="6176963"/>
            <a:ext cx="4181475" cy="100965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D366D42C-50E3-4A81-8A2F-AD24678B08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9269019" y="-862857"/>
            <a:ext cx="3290627" cy="2733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90F4EAD3-330D-4F70-A33B-098968B9D26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237172" y="57150"/>
            <a:ext cx="8442075" cy="6858000"/>
          </a:xfrm>
          <a:prstGeom prst="rect">
            <a:avLst/>
          </a:prstGeom>
        </p:spPr>
      </p:pic>
      <p:pic>
        <p:nvPicPr>
          <p:cNvPr id="6" name="Panel 3">
            <a:hlinkClick r:id="" action="ppaction://media"/>
            <a:extLst>
              <a:ext uri="{FF2B5EF4-FFF2-40B4-BE49-F238E27FC236}">
                <a16:creationId xmlns:a16="http://schemas.microsoft.com/office/drawing/2014/main" id="{3BB7DB2D-2D44-4058-9C37-A106F007CDB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0914332" y="60071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2353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466"/>
    </mc:Choice>
    <mc:Fallback>
      <p:transition spd="slow" advTm="76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uiExpand="1" build="p"/>
    </p:bldLst>
  </p:timing>
  <p:extLst>
    <p:ext uri="{E180D4A7-C9FB-4DFB-919C-405C955672EB}">
      <p14:showEvtLst xmlns:p14="http://schemas.microsoft.com/office/powerpoint/2010/main">
        <p14:playEvt time="40" objId="6"/>
        <p14:stopEvt time="76466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B900E-8709-4622-A25D-C6C2B911C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1005C"/>
                </a:solidFill>
              </a:rPr>
              <a:t>Used technologies</a:t>
            </a:r>
          </a:p>
        </p:txBody>
      </p:sp>
      <p:pic>
        <p:nvPicPr>
          <p:cNvPr id="13" name="Content Placeholder 12" descr="A close up of a sign&#10;&#10;Description automatically generated">
            <a:extLst>
              <a:ext uri="{FF2B5EF4-FFF2-40B4-BE49-F238E27FC236}">
                <a16:creationId xmlns:a16="http://schemas.microsoft.com/office/drawing/2014/main" id="{13606194-7178-4F45-936B-09AE789349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916" y="1072428"/>
            <a:ext cx="7750272" cy="3295651"/>
          </a:xfrm>
        </p:spPr>
      </p:pic>
      <p:pic>
        <p:nvPicPr>
          <p:cNvPr id="1026" name="Picture 2" descr="Discord, logo, logos icon - Free download on Iconfinder">
            <a:extLst>
              <a:ext uri="{FF2B5EF4-FFF2-40B4-BE49-F238E27FC236}">
                <a16:creationId xmlns:a16="http://schemas.microsoft.com/office/drawing/2014/main" id="{55CE723E-D260-419D-BE67-1ECE1D2D4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812" y="4174836"/>
            <a:ext cx="2207276" cy="2207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ree Icon Download | Github Logo">
            <a:extLst>
              <a:ext uri="{FF2B5EF4-FFF2-40B4-BE49-F238E27FC236}">
                <a16:creationId xmlns:a16="http://schemas.microsoft.com/office/drawing/2014/main" id="{DA259996-E3F9-4FBD-BF5C-45FBD8712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9342" y="4028678"/>
            <a:ext cx="2499591" cy="249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ass: Brand Guidelines">
            <a:extLst>
              <a:ext uri="{FF2B5EF4-FFF2-40B4-BE49-F238E27FC236}">
                <a16:creationId xmlns:a16="http://schemas.microsoft.com/office/drawing/2014/main" id="{E275B092-0D3B-4661-9119-F313A30C5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7560" y="1841428"/>
            <a:ext cx="1833417" cy="183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Visual studio code logo is offensive to me · Issue #87419 · microsoft/vscode  · GitHub">
            <a:extLst>
              <a:ext uri="{FF2B5EF4-FFF2-40B4-BE49-F238E27FC236}">
                <a16:creationId xmlns:a16="http://schemas.microsoft.com/office/drawing/2014/main" id="{56EF95BB-A1B3-435C-8093-D9F3C2F0B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2186" y="3966262"/>
            <a:ext cx="2499590" cy="249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596360D-E35F-4ADB-95A9-6DA737C6BB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389717" y="513194"/>
            <a:ext cx="7737947" cy="6858000"/>
          </a:xfrm>
          <a:prstGeom prst="rect">
            <a:avLst/>
          </a:prstGeom>
        </p:spPr>
      </p:pic>
      <p:pic>
        <p:nvPicPr>
          <p:cNvPr id="7" name="Panel 4">
            <a:hlinkClick r:id="" action="ppaction://media"/>
            <a:extLst>
              <a:ext uri="{FF2B5EF4-FFF2-40B4-BE49-F238E27FC236}">
                <a16:creationId xmlns:a16="http://schemas.microsoft.com/office/drawing/2014/main" id="{91775EDB-7592-4B0E-9747-6CCAA7C001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19505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10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72"/>
    </mc:Choice>
    <mc:Fallback>
      <p:transition spd="slow" advTm="40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2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0" objId="7"/>
        <p14:stopEvt time="40972" objId="7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5C5151C6-C99B-4A6C-8896-BEA91FA0AB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72829" y="0"/>
            <a:ext cx="691917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D29D6C-3CF4-46DE-8F1A-7A3FB4945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1005C"/>
                </a:solidFill>
              </a:rPr>
              <a:t>Future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F0053-0629-440D-B4DB-E8D0A547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Remaking other classics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Simple and visually appealing design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Further improve on the concept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00F9EE4-014C-4A0B-857C-1AF2C6ACF8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529754" y="5146675"/>
            <a:ext cx="3486150" cy="70485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D666D54-883A-47E9-B7FB-3E0F5515EE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925166" y="698501"/>
            <a:ext cx="4181475" cy="962025"/>
          </a:xfrm>
          <a:prstGeom prst="rect">
            <a:avLst/>
          </a:prstGeom>
        </p:spPr>
      </p:pic>
      <p:pic>
        <p:nvPicPr>
          <p:cNvPr id="4" name="Panel 5">
            <a:hlinkClick r:id="" action="ppaction://media"/>
            <a:extLst>
              <a:ext uri="{FF2B5EF4-FFF2-40B4-BE49-F238E27FC236}">
                <a16:creationId xmlns:a16="http://schemas.microsoft.com/office/drawing/2014/main" id="{3EC581DF-50AD-4F4D-B161-D212E90ED09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0399509" y="5851525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3794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27"/>
    </mc:Choice>
    <mc:Fallback>
      <p:transition spd="slow" advTm="35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455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  <p:extLst>
    <p:ext uri="{E180D4A7-C9FB-4DFB-919C-405C955672EB}">
      <p14:showEvtLst xmlns:p14="http://schemas.microsoft.com/office/powerpoint/2010/main">
        <p14:playEvt time="47" objId="4"/>
        <p14:stopEvt time="34737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1159F-56EC-43AC-BD21-178851C04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1005C"/>
                </a:solidFill>
              </a:rPr>
              <a:t>Showcase</a:t>
            </a:r>
          </a:p>
        </p:txBody>
      </p:sp>
      <p:pic>
        <p:nvPicPr>
          <p:cNvPr id="4" name="Panel 6">
            <a:hlinkClick r:id="" action="ppaction://media"/>
            <a:extLst>
              <a:ext uri="{FF2B5EF4-FFF2-40B4-BE49-F238E27FC236}">
                <a16:creationId xmlns:a16="http://schemas.microsoft.com/office/drawing/2014/main" id="{285F9AD9-BE6C-456A-B72C-DBA46B3CB3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7755" y="1624414"/>
            <a:ext cx="8290646" cy="4663383"/>
          </a:xfrm>
        </p:spPr>
      </p:pic>
    </p:spTree>
    <p:extLst>
      <p:ext uri="{BB962C8B-B14F-4D97-AF65-F5344CB8AC3E}">
        <p14:creationId xmlns:p14="http://schemas.microsoft.com/office/powerpoint/2010/main" val="2517666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09"/>
    </mc:Choice>
    <mc:Fallback>
      <p:transition spd="slow" advTm="40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6" objId="4"/>
        <p14:stopEvt time="37014" objId="4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F4B38-4318-46BF-8F37-8BBFB9D72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1005C"/>
                </a:solidFill>
              </a:rPr>
              <a:t>Thank you for your attention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92CFF49-53FD-4563-ADB7-2A19A2E232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anel 7">
            <a:hlinkClick r:id="" action="ppaction://media"/>
            <a:extLst>
              <a:ext uri="{FF2B5EF4-FFF2-40B4-BE49-F238E27FC236}">
                <a16:creationId xmlns:a16="http://schemas.microsoft.com/office/drawing/2014/main" id="{F9A9F558-7F23-406B-831F-7DBEE0A129D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34026" y="5819236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3373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6"/>
    </mc:Choice>
    <mc:Fallback>
      <p:transition spd="slow" advTm="3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  <p:extLst>
    <p:ext uri="{E180D4A7-C9FB-4DFB-919C-405C955672EB}">
      <p14:showEvtLst xmlns:p14="http://schemas.microsoft.com/office/powerpoint/2010/main">
        <p14:playEvt time="54" objId="3"/>
        <p14:stopEvt time="3926" objId="3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CCBF2-6DE5-425A-B0AB-CE0C0A507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6400"/>
            <a:ext cx="9144000" cy="965200"/>
          </a:xfrm>
        </p:spPr>
        <p:txBody>
          <a:bodyPr/>
          <a:lstStyle/>
          <a:p>
            <a:r>
              <a:rPr lang="en-US" dirty="0">
                <a:solidFill>
                  <a:srgbClr val="F1005C"/>
                </a:solidFill>
              </a:rPr>
              <a:t>Q &amp; 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4949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1"/>
    </mc:Choice>
    <mc:Fallback>
      <p:transition spd="slow" advTm="3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3.5|5.1|4.1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18.4|35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7|9.9|10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</TotalTime>
  <Words>53</Words>
  <Application>Microsoft Office PowerPoint</Application>
  <PresentationFormat>Widescreen</PresentationFormat>
  <Paragraphs>18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Team lineup</vt:lpstr>
      <vt:lpstr>Process of development</vt:lpstr>
      <vt:lpstr>Used technologies</vt:lpstr>
      <vt:lpstr>Future goals</vt:lpstr>
      <vt:lpstr>Showcase</vt:lpstr>
      <vt:lpstr>Thank you for your attention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Aurora games</dc:title>
  <dc:creator>Nikola Peshev</dc:creator>
  <cp:lastModifiedBy>Борис Симеонов</cp:lastModifiedBy>
  <cp:revision>23</cp:revision>
  <dcterms:created xsi:type="dcterms:W3CDTF">2020-12-02T18:01:44Z</dcterms:created>
  <dcterms:modified xsi:type="dcterms:W3CDTF">2020-12-03T07:15:56Z</dcterms:modified>
</cp:coreProperties>
</file>

<file path=docProps/thumbnail.jpeg>
</file>